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3" r:id="rId3"/>
    <p:sldId id="298" r:id="rId4"/>
    <p:sldId id="295" r:id="rId5"/>
    <p:sldId id="313" r:id="rId6"/>
    <p:sldId id="271" r:id="rId7"/>
    <p:sldId id="300" r:id="rId8"/>
    <p:sldId id="305" r:id="rId9"/>
    <p:sldId id="311" r:id="rId10"/>
    <p:sldId id="312" r:id="rId11"/>
    <p:sldId id="310" r:id="rId12"/>
    <p:sldId id="309" r:id="rId13"/>
    <p:sldId id="294" r:id="rId14"/>
    <p:sldId id="301" r:id="rId15"/>
    <p:sldId id="303" r:id="rId16"/>
    <p:sldId id="304" r:id="rId17"/>
    <p:sldId id="302" r:id="rId18"/>
    <p:sldId id="308" r:id="rId19"/>
    <p:sldId id="306" r:id="rId20"/>
    <p:sldId id="307" r:id="rId21"/>
    <p:sldId id="315" r:id="rId22"/>
    <p:sldId id="314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0EEC"/>
    <a:srgbClr val="F4DB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78" d="100"/>
          <a:sy n="78" d="100"/>
        </p:scale>
        <p:origin x="101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Cliquez pour modifier le style des sous-titres du masque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fr-FR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Cliquez pour modifier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089582-EEEB-44F5-965F-A819D22194FE}" type="datetimeFigureOut">
              <a:rPr lang="fr-FR" smtClean="0"/>
              <a:pPr/>
              <a:t>12/12/2025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0153DEA-E16C-4E38-A058-5F8CA8129B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C4CEB0-D84D-6FCC-84C0-CD4892FF9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4632" y="1268760"/>
            <a:ext cx="6858000" cy="1974546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Comic Sans MS" pitchFamily="66" charset="0"/>
              </a:rPr>
              <a:t>Rapport</a:t>
            </a:r>
            <a:r>
              <a:rPr lang="fr-FR" dirty="0"/>
              <a:t> de la commission Loisirs 2024/2025</a:t>
            </a:r>
            <a:br>
              <a:rPr lang="fr-FR" dirty="0"/>
            </a:b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C45EDDC-86FE-493C-5C89-5FD7C8D152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2601119"/>
            <a:ext cx="5313784" cy="1403945"/>
          </a:xfrm>
        </p:spPr>
        <p:txBody>
          <a:bodyPr/>
          <a:lstStyle/>
          <a:p>
            <a:endParaRPr lang="fr-FR" dirty="0">
              <a:latin typeface="Comic Sans MS" pitchFamily="66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2935" y="3717032"/>
            <a:ext cx="3321394" cy="1947049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9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9" y="0"/>
            <a:ext cx="9165724" cy="6819735"/>
          </a:xfrm>
          <a:prstGeom prst="rect">
            <a:avLst/>
          </a:prstGeom>
        </p:spPr>
      </p:pic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451207" y="404664"/>
            <a:ext cx="8229600" cy="4709160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Les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Picantins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….</a:t>
            </a: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Initiation au « Dragon Boat »</a:t>
            </a:r>
          </a:p>
        </p:txBody>
      </p:sp>
    </p:spTree>
    <p:extLst>
      <p:ext uri="{BB962C8B-B14F-4D97-AF65-F5344CB8AC3E}">
        <p14:creationId xmlns:p14="http://schemas.microsoft.com/office/powerpoint/2010/main" val="46423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08104" y="274637"/>
            <a:ext cx="3456384" cy="2081305"/>
          </a:xfrm>
        </p:spPr>
        <p:txBody>
          <a:bodyPr>
            <a:normAutofit/>
          </a:bodyPr>
          <a:lstStyle/>
          <a:p>
            <a:r>
              <a:rPr lang="fr-FR" sz="2800" dirty="0"/>
              <a:t>30 mai/1 juin</a:t>
            </a:r>
            <a:br>
              <a:rPr lang="fr-FR" sz="2800" dirty="0"/>
            </a:br>
            <a:r>
              <a:rPr lang="fr-FR" sz="2800" dirty="0"/>
              <a:t>Destination Léman</a:t>
            </a:r>
            <a:br>
              <a:rPr lang="fr-FR" sz="2800" dirty="0"/>
            </a:br>
            <a:r>
              <a:rPr lang="fr-FR" sz="2800" dirty="0"/>
              <a:t>15 participants </a:t>
            </a:r>
          </a:p>
        </p:txBody>
      </p:sp>
      <p:pic>
        <p:nvPicPr>
          <p:cNvPr id="8194" name="Picture 2" descr="Image 7 of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41997"/>
            <a:ext cx="7139561" cy="401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Image 5 of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8104" cy="413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mage 3 of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0352"/>
            <a:ext cx="2195736" cy="292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35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172" name="Picture 4" descr="Image 4 of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2198" cy="685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1716336" y="1556792"/>
            <a:ext cx="2520280" cy="1008112"/>
          </a:xfrm>
        </p:spPr>
        <p:txBody>
          <a:bodyPr>
            <a:normAutofit/>
          </a:bodyPr>
          <a:lstStyle/>
          <a:p>
            <a:r>
              <a:rPr lang="fr-FR" sz="1600" dirty="0"/>
              <a:t>30 mai/1 juin</a:t>
            </a:r>
            <a:br>
              <a:rPr lang="fr-FR" sz="1600" dirty="0"/>
            </a:br>
            <a:r>
              <a:rPr lang="fr-FR" sz="1600" dirty="0"/>
              <a:t>Destination Léman</a:t>
            </a:r>
            <a:br>
              <a:rPr lang="fr-FR" sz="1600" dirty="0"/>
            </a:br>
            <a:r>
              <a:rPr lang="fr-FR" sz="1600" dirty="0"/>
              <a:t>15 participants</a:t>
            </a:r>
          </a:p>
        </p:txBody>
      </p:sp>
      <p:pic>
        <p:nvPicPr>
          <p:cNvPr id="7" name="Picture 4" descr="Image 2 of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36"/>
            <a:ext cx="5142198" cy="685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50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NDRES randonné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" t="-457" r="-600" b="14620"/>
          <a:stretch/>
        </p:blipFill>
        <p:spPr bwMode="auto">
          <a:xfrm>
            <a:off x="4932040" y="4940"/>
            <a:ext cx="4208062" cy="34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908832"/>
            <a:ext cx="8291263" cy="4544504"/>
          </a:xfrm>
        </p:spPr>
        <p:txBody>
          <a:bodyPr>
            <a:normAutofit fontScale="85000" lnSpcReduction="20000"/>
          </a:bodyPr>
          <a:lstStyle/>
          <a:p>
            <a:pPr marL="651510" indent="-514350">
              <a:buNone/>
            </a:pPr>
            <a:r>
              <a:rPr lang="fr-FR" sz="4800" dirty="0"/>
              <a:t>Juillet 2025</a:t>
            </a:r>
          </a:p>
          <a:p>
            <a:pPr marL="651510" indent="-514350">
              <a:buNone/>
            </a:pPr>
            <a:r>
              <a:rPr lang="fr-FR" sz="3900" dirty="0"/>
              <a:t>	</a:t>
            </a:r>
          </a:p>
          <a:p>
            <a:pPr marL="651510" indent="-514350">
              <a:buNone/>
            </a:pPr>
            <a:r>
              <a:rPr lang="fr-FR" sz="3500" dirty="0"/>
              <a:t>– les 11/12  - Randonnée Fulham &amp; Richmond 	</a:t>
            </a:r>
            <a:r>
              <a:rPr lang="fr-FR" sz="3000" dirty="0"/>
              <a:t>– La Tamise en amont de LONDRES</a:t>
            </a:r>
            <a:endParaRPr lang="fr-FR" sz="2200" dirty="0"/>
          </a:p>
          <a:p>
            <a:pPr marL="651510" indent="-514350">
              <a:buNone/>
            </a:pPr>
            <a:r>
              <a:rPr lang="fr-FR" sz="3500" dirty="0"/>
              <a:t>		- </a:t>
            </a:r>
            <a:r>
              <a:rPr lang="fr-FR" sz="3000" dirty="0"/>
              <a:t>16 rameuses/rameurs (bateaux loués )</a:t>
            </a:r>
          </a:p>
          <a:p>
            <a:pPr marL="651510" indent="-514350">
              <a:buNone/>
            </a:pPr>
            <a:endParaRPr lang="fr-FR" sz="3000" dirty="0"/>
          </a:p>
          <a:p>
            <a:pPr marL="651510" indent="-514350">
              <a:buNone/>
            </a:pPr>
            <a:r>
              <a:rPr lang="fr-FR" sz="3000" dirty="0"/>
              <a:t>– à Fulham: 2 </a:t>
            </a:r>
            <a:r>
              <a:rPr lang="fr-FR" sz="3000" dirty="0" err="1"/>
              <a:t>huits</a:t>
            </a:r>
            <a:r>
              <a:rPr lang="fr-FR" sz="3000" dirty="0"/>
              <a:t> sur le célèbre parcours de </a:t>
            </a:r>
          </a:p>
          <a:p>
            <a:pPr marL="651510" indent="-514350">
              <a:buNone/>
            </a:pPr>
            <a:r>
              <a:rPr lang="fr-FR" sz="3000" dirty="0"/>
              <a:t>	la </a:t>
            </a:r>
            <a:r>
              <a:rPr lang="fr-FR" sz="3000" b="1" dirty="0">
                <a:solidFill>
                  <a:srgbClr val="FFFF00"/>
                </a:solidFill>
              </a:rPr>
              <a:t>« boat race » </a:t>
            </a:r>
            <a:r>
              <a:rPr lang="fr-FR" sz="3000" dirty="0"/>
              <a:t>course historique </a:t>
            </a:r>
            <a:r>
              <a:rPr lang="fr-FR" sz="3000" b="1" dirty="0">
                <a:solidFill>
                  <a:srgbClr val="FFFF00"/>
                </a:solidFill>
              </a:rPr>
              <a:t>« Oxford/Cambridge »</a:t>
            </a:r>
            <a:r>
              <a:rPr lang="fr-FR" sz="3000" b="1" dirty="0"/>
              <a:t> </a:t>
            </a:r>
            <a:r>
              <a:rPr lang="fr-FR" sz="2400" dirty="0"/>
              <a:t>en amont de « </a:t>
            </a:r>
            <a:r>
              <a:rPr lang="fr-FR" sz="2400" dirty="0" err="1"/>
              <a:t>Putney</a:t>
            </a:r>
            <a:r>
              <a:rPr lang="fr-FR" sz="2400" dirty="0"/>
              <a:t> Bridge » depuis 1856 sur la Tamise </a:t>
            </a:r>
            <a:r>
              <a:rPr lang="fr-FR" sz="3000" dirty="0"/>
              <a:t>	</a:t>
            </a:r>
            <a:r>
              <a:rPr lang="fr-FR" sz="2000" dirty="0"/>
              <a:t>	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67950"/>
          </a:xfrm>
        </p:spPr>
        <p:txBody>
          <a:bodyPr>
            <a:noAutofit/>
          </a:bodyPr>
          <a:lstStyle/>
          <a:p>
            <a:pPr marL="651510" indent="-514350"/>
            <a:endParaRPr lang="fr-FR" sz="9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260648"/>
            <a:ext cx="2016224" cy="118194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Image 6 of 3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20888"/>
            <a:ext cx="3326424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mage 9 of 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691" y="-39525"/>
            <a:ext cx="6280085" cy="35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972616" y="3615702"/>
            <a:ext cx="4989143" cy="1139379"/>
          </a:xfrm>
        </p:spPr>
        <p:txBody>
          <a:bodyPr>
            <a:normAutofit fontScale="90000"/>
          </a:bodyPr>
          <a:lstStyle/>
          <a:p>
            <a:r>
              <a:rPr lang="fr-FR" dirty="0"/>
              <a:t>Fulham</a:t>
            </a:r>
            <a:br>
              <a:rPr lang="fr-FR" dirty="0"/>
            </a:br>
            <a:r>
              <a:rPr lang="fr-FR" sz="2000" dirty="0"/>
              <a:t>en huit</a:t>
            </a:r>
            <a:br>
              <a:rPr lang="fr-FR" dirty="0"/>
            </a:b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-29592" y="116632"/>
            <a:ext cx="9173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1510" indent="-514350">
              <a:buNone/>
            </a:pPr>
            <a:r>
              <a:rPr lang="fr-FR" dirty="0"/>
              <a:t>		</a:t>
            </a:r>
          </a:p>
        </p:txBody>
      </p:sp>
      <p:sp>
        <p:nvSpPr>
          <p:cNvPr id="5" name="Rectangle 4"/>
          <p:cNvSpPr/>
          <p:nvPr/>
        </p:nvSpPr>
        <p:spPr>
          <a:xfrm>
            <a:off x="4941609" y="14832658"/>
            <a:ext cx="458546" cy="78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2058" name="Picture 10" descr="Image 7 of 3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425" y="3061096"/>
            <a:ext cx="5830275" cy="437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mage 12 of 3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903" y="-891480"/>
            <a:ext cx="2957533" cy="524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64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 descr="Image 28 of 3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" y="677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869698"/>
            <a:ext cx="9173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1510" indent="-514350">
              <a:buNone/>
            </a:pPr>
            <a:r>
              <a:rPr lang="fr-FR" sz="2400" dirty="0"/>
              <a:t>	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993955"/>
            <a:ext cx="5901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	</a:t>
            </a:r>
            <a:r>
              <a:rPr lang="fr-FR" sz="3600" dirty="0"/>
              <a:t>Richmond</a:t>
            </a:r>
          </a:p>
          <a:p>
            <a:r>
              <a:rPr lang="fr-FR" sz="2400" dirty="0"/>
              <a:t>Plusieurs bateaux traditionnels à clins, sans coulisse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49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Image 34 of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896" y="4221088"/>
            <a:ext cx="4512168" cy="261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Image 33 of 3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6" t="-36152" r="12500" b="12203"/>
          <a:stretch/>
        </p:blipFill>
        <p:spPr bwMode="auto">
          <a:xfrm>
            <a:off x="4847035" y="1842398"/>
            <a:ext cx="1405153" cy="269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098" name="Picture 2" descr="Image 17 of 3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953" y="-16939"/>
            <a:ext cx="2767600" cy="490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21 of 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685"/>
            <a:ext cx="3415214" cy="341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22 of 3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6" y="3331529"/>
            <a:ext cx="4701960" cy="35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Image 25 of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214" y="-83685"/>
            <a:ext cx="2904562" cy="387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69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888472"/>
          </a:xfrm>
        </p:spPr>
        <p:txBody>
          <a:bodyPr>
            <a:normAutofit/>
          </a:bodyPr>
          <a:lstStyle/>
          <a:p>
            <a:pPr marL="651510" indent="-514350">
              <a:buNone/>
            </a:pPr>
            <a:r>
              <a:rPr lang="fr-FR" dirty="0"/>
              <a:t>Septembre 2025</a:t>
            </a:r>
          </a:p>
          <a:p>
            <a:pPr marL="651510" indent="-514350">
              <a:buNone/>
            </a:pPr>
            <a:endParaRPr lang="fr-FR" dirty="0"/>
          </a:p>
          <a:p>
            <a:pPr marL="651510" indent="-514350" algn="ctr">
              <a:buNone/>
            </a:pPr>
            <a:r>
              <a:rPr lang="fr-FR" dirty="0"/>
              <a:t>	– les 6/7  - RANDONNEE - </a:t>
            </a:r>
            <a:r>
              <a:rPr lang="fr-FR" sz="2400" dirty="0"/>
              <a:t>Descente du Cher 	le Château de CHENONCEAU</a:t>
            </a:r>
            <a:endParaRPr lang="fr-FR" sz="2000" dirty="0"/>
          </a:p>
          <a:p>
            <a:pPr marL="651510" indent="-514350">
              <a:buNone/>
            </a:pPr>
            <a:r>
              <a:rPr lang="fr-FR" sz="2400" dirty="0"/>
              <a:t>		- </a:t>
            </a:r>
            <a:r>
              <a:rPr lang="fr-FR" sz="2000" dirty="0"/>
              <a:t>3 yolettes CLUB , 15 rameuses/rameurs – 3 accompagnants</a:t>
            </a:r>
            <a:endParaRPr lang="fr-FR" sz="2400" dirty="0"/>
          </a:p>
          <a:p>
            <a:pPr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2016224" cy="118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97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mage 7 of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300" y="2340975"/>
            <a:ext cx="6022699" cy="451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2 of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300" y="1"/>
            <a:ext cx="6022699" cy="422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504" y="4680992"/>
            <a:ext cx="3013796" cy="2060376"/>
          </a:xfrm>
        </p:spPr>
        <p:txBody>
          <a:bodyPr>
            <a:normAutofit/>
          </a:bodyPr>
          <a:lstStyle/>
          <a:p>
            <a:r>
              <a:rPr lang="fr-FR" dirty="0"/>
              <a:t>Descente du Cher </a:t>
            </a:r>
            <a:r>
              <a:rPr lang="fr-FR" sz="2800" dirty="0"/>
              <a:t>Septembre</a:t>
            </a:r>
            <a:endParaRPr lang="fr-FR" dirty="0"/>
          </a:p>
        </p:txBody>
      </p:sp>
      <p:pic>
        <p:nvPicPr>
          <p:cNvPr id="6146" name="Picture 2" descr="Image 5 of 1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04" y="-26267"/>
            <a:ext cx="3303202" cy="467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53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8 of 1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2741151"/>
            <a:ext cx="9131300" cy="410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124" name="Picture 4" descr="Image 10 of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667" y="0"/>
            <a:ext cx="2288333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Image 11 of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12" y="-99392"/>
            <a:ext cx="7214017" cy="324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77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r-FR" sz="4400" dirty="0"/>
              <a:t>Activités Loisirs </a:t>
            </a:r>
            <a:br>
              <a:rPr lang="fr-FR" sz="6000" dirty="0"/>
            </a:br>
            <a:r>
              <a:rPr lang="fr-FR" sz="2700" dirty="0"/>
              <a:t>sept 2024- aout 2025 &gt; </a:t>
            </a:r>
            <a:r>
              <a:rPr lang="fr-FR" sz="2700" dirty="0" err="1"/>
              <a:t>Dec</a:t>
            </a:r>
            <a:r>
              <a:rPr lang="fr-FR" sz="2700" dirty="0"/>
              <a:t> 2025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37160" indent="0">
              <a:buNone/>
            </a:pPr>
            <a:endParaRPr lang="fr-FR" sz="3600" dirty="0"/>
          </a:p>
          <a:p>
            <a:pPr marL="137160" indent="0">
              <a:buNone/>
            </a:pPr>
            <a:r>
              <a:rPr lang="fr-FR" sz="3600" dirty="0"/>
              <a:t>	- Séances Hebdomadaires </a:t>
            </a:r>
          </a:p>
          <a:p>
            <a:pPr marL="585216" lvl="1" indent="0">
              <a:buNone/>
            </a:pPr>
            <a:r>
              <a:rPr lang="fr-FR" sz="3600" dirty="0"/>
              <a:t>	– Randonnées </a:t>
            </a:r>
            <a:r>
              <a:rPr lang="fr-FR" sz="3200" dirty="0"/>
              <a:t>(</a:t>
            </a:r>
            <a:r>
              <a:rPr lang="fr-FR" sz="3200" dirty="0" err="1"/>
              <a:t>michel</a:t>
            </a:r>
            <a:r>
              <a:rPr lang="fr-FR" sz="3200" dirty="0"/>
              <a:t> pour </a:t>
            </a:r>
            <a:r>
              <a:rPr lang="fr-FR" sz="3200" dirty="0" err="1"/>
              <a:t>ramjazz</a:t>
            </a:r>
            <a:r>
              <a:rPr lang="fr-FR" sz="3200" dirty="0"/>
              <a:t>)</a:t>
            </a:r>
            <a:endParaRPr lang="fr-FR" sz="3600" dirty="0"/>
          </a:p>
          <a:p>
            <a:pPr marL="585216" lvl="1" indent="0">
              <a:buNone/>
            </a:pPr>
            <a:r>
              <a:rPr lang="fr-FR" sz="3600" dirty="0"/>
              <a:t>	– Courses (</a:t>
            </a:r>
            <a:r>
              <a:rPr lang="fr-FR" sz="3600" dirty="0" err="1"/>
              <a:t>jp</a:t>
            </a:r>
            <a:r>
              <a:rPr lang="fr-FR" sz="3600" dirty="0"/>
              <a:t> </a:t>
            </a:r>
            <a:r>
              <a:rPr lang="fr-FR" sz="3600" dirty="0" err="1"/>
              <a:t>zucca</a:t>
            </a:r>
            <a:r>
              <a:rPr lang="fr-FR" sz="3600" dirty="0"/>
              <a:t> – </a:t>
            </a:r>
            <a:r>
              <a:rPr lang="fr-FR" sz="3600" dirty="0" err="1"/>
              <a:t>jm</a:t>
            </a:r>
            <a:r>
              <a:rPr lang="fr-FR" sz="3600" dirty="0"/>
              <a:t> </a:t>
            </a:r>
            <a:r>
              <a:rPr lang="fr-FR" sz="3600" dirty="0" err="1"/>
              <a:t>peirolo</a:t>
            </a:r>
            <a:r>
              <a:rPr lang="fr-FR" sz="3600" dirty="0"/>
              <a:t>)</a:t>
            </a:r>
          </a:p>
          <a:p>
            <a:pPr marL="585216" lvl="1" indent="0">
              <a:buNone/>
            </a:pPr>
            <a:r>
              <a:rPr lang="fr-FR" sz="3600" dirty="0"/>
              <a:t>	– Sécurité </a:t>
            </a:r>
          </a:p>
          <a:p>
            <a:pPr marL="585216" lvl="1" indent="0">
              <a:buNone/>
            </a:pPr>
            <a:r>
              <a:rPr lang="fr-FR" sz="3600" dirty="0"/>
              <a:t>	- Maintenance matériels (</a:t>
            </a:r>
            <a:r>
              <a:rPr lang="fr-FR" sz="3600" dirty="0" err="1"/>
              <a:t>alban</a:t>
            </a:r>
            <a:r>
              <a:rPr lang="fr-FR" sz="3600" dirty="0"/>
              <a:t>)</a:t>
            </a:r>
          </a:p>
          <a:p>
            <a:pPr>
              <a:buNone/>
            </a:pPr>
            <a:endParaRPr lang="fr-FR" sz="3600" dirty="0"/>
          </a:p>
          <a:p>
            <a:pPr>
              <a:buNone/>
            </a:pPr>
            <a:r>
              <a:rPr lang="fr-FR" sz="3600" dirty="0"/>
              <a:t>				 	</a:t>
            </a:r>
          </a:p>
          <a:p>
            <a:pPr lvl="1">
              <a:buNone/>
            </a:pPr>
            <a:r>
              <a:rPr lang="fr-FR" sz="3600" dirty="0"/>
              <a:t>			</a:t>
            </a:r>
          </a:p>
          <a:p>
            <a:endParaRPr lang="fr-FR" sz="16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60648"/>
            <a:ext cx="2016224" cy="118194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Picture 14" descr="Image 3 of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2601"/>
            <a:ext cx="6057900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Image 1 of 1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067" y="2463800"/>
            <a:ext cx="627803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100" name="Picture 4" descr="Image 9 of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0"/>
            <a:ext cx="3086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19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Autofit/>
          </a:bodyPr>
          <a:lstStyle/>
          <a:p>
            <a:r>
              <a:rPr lang="fr-FR" sz="3200" dirty="0"/>
              <a:t>Le site vous donne accès à de nombreuses informations, n’hésitez pas à le consulter!</a:t>
            </a:r>
            <a:br>
              <a:rPr lang="fr-FR" sz="3200" dirty="0"/>
            </a:br>
            <a:endParaRPr lang="fr-FR" sz="3200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7" t="16279" b="5813"/>
          <a:stretch/>
        </p:blipFill>
        <p:spPr>
          <a:xfrm>
            <a:off x="-122162" y="2024060"/>
            <a:ext cx="938832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1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2420888"/>
            <a:ext cx="8229600" cy="4709160"/>
          </a:xfrm>
        </p:spPr>
        <p:txBody>
          <a:bodyPr>
            <a:normAutofit/>
          </a:bodyPr>
          <a:lstStyle/>
          <a:p>
            <a:r>
              <a:rPr lang="fr-FR" sz="3600" dirty="0"/>
              <a:t>L’activité « Loisirs », c’est aussi l’entretien de beaucoup de matériels…</a:t>
            </a:r>
          </a:p>
          <a:p>
            <a:endParaRPr lang="fr-FR" sz="3600" dirty="0"/>
          </a:p>
          <a:p>
            <a:r>
              <a:rPr lang="fr-FR" sz="3600" dirty="0"/>
              <a:t>Je laisse Alban vous en parler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2016224" cy="118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5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fr-FR" sz="4000" dirty="0"/>
              <a:t>Activités Loisirs </a:t>
            </a:r>
            <a:br>
              <a:rPr lang="fr-FR" sz="5400" dirty="0"/>
            </a:br>
            <a:r>
              <a:rPr lang="fr-FR" sz="2400" dirty="0"/>
              <a:t>sept 2024- aout 2025 &gt; </a:t>
            </a:r>
            <a:r>
              <a:rPr lang="fr-FR" sz="2400" dirty="0" err="1"/>
              <a:t>Dec</a:t>
            </a:r>
            <a:r>
              <a:rPr lang="fr-FR" sz="2400" dirty="0"/>
              <a:t> 2025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22" y="2055926"/>
            <a:ext cx="8229600" cy="470916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fr-FR" sz="8400" dirty="0"/>
              <a:t>Les Séances Hebdomadaires:</a:t>
            </a:r>
          </a:p>
          <a:p>
            <a:pPr lvl="1">
              <a:buNone/>
            </a:pPr>
            <a:endParaRPr lang="fr-FR" sz="2300" dirty="0"/>
          </a:p>
          <a:p>
            <a:pPr lvl="1">
              <a:buNone/>
            </a:pPr>
            <a:r>
              <a:rPr lang="fr-FR" sz="6000" dirty="0"/>
              <a:t>5 séances par semaine tout au long de l’année</a:t>
            </a:r>
          </a:p>
          <a:p>
            <a:pPr lvl="1">
              <a:buNone/>
            </a:pPr>
            <a:r>
              <a:rPr lang="fr-FR" sz="2300" dirty="0"/>
              <a:t>	</a:t>
            </a:r>
          </a:p>
          <a:p>
            <a:pPr lvl="1">
              <a:buNone/>
            </a:pPr>
            <a:r>
              <a:rPr lang="fr-FR" sz="6700" dirty="0"/>
              <a:t>	</a:t>
            </a:r>
            <a:r>
              <a:rPr lang="fr-FR" sz="5100" dirty="0"/>
              <a:t>- Samedi, Dimanche, Mardi, le matin de 9 à 12h00</a:t>
            </a:r>
          </a:p>
          <a:p>
            <a:pPr lvl="1">
              <a:buNone/>
            </a:pPr>
            <a:r>
              <a:rPr lang="fr-FR" sz="5100" dirty="0"/>
              <a:t>			</a:t>
            </a:r>
            <a:r>
              <a:rPr lang="fr-FR" sz="4200" dirty="0"/>
              <a:t>(samedi matin réservé à l’accueil des débutants)</a:t>
            </a:r>
          </a:p>
          <a:p>
            <a:pPr lvl="1">
              <a:buNone/>
            </a:pPr>
            <a:r>
              <a:rPr lang="fr-FR" sz="5100" dirty="0"/>
              <a:t>	- Mercredi soir de 18 à 20h00</a:t>
            </a:r>
          </a:p>
          <a:p>
            <a:pPr lvl="1">
              <a:buNone/>
            </a:pPr>
            <a:r>
              <a:rPr lang="fr-FR" sz="5100" dirty="0"/>
              <a:t>			</a:t>
            </a:r>
            <a:r>
              <a:rPr lang="fr-FR" sz="4200" dirty="0"/>
              <a:t>- horaire été sur l’eau</a:t>
            </a:r>
          </a:p>
          <a:p>
            <a:pPr lvl="1">
              <a:buNone/>
            </a:pPr>
            <a:r>
              <a:rPr lang="fr-FR" sz="4200" dirty="0"/>
              <a:t>			- horaire hiver </a:t>
            </a:r>
          </a:p>
          <a:p>
            <a:pPr lvl="1">
              <a:buNone/>
            </a:pPr>
            <a:r>
              <a:rPr lang="fr-FR" sz="4200" dirty="0"/>
              <a:t>			= 2 séances d’une heure « Indoor dirigé »</a:t>
            </a:r>
          </a:p>
          <a:p>
            <a:pPr lvl="1">
              <a:buNone/>
            </a:pPr>
            <a:r>
              <a:rPr lang="fr-FR" sz="5100" dirty="0"/>
              <a:t>		- Jeudi après-midi de 14 à 17h00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60648"/>
            <a:ext cx="2016224" cy="118194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2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r-FR" sz="4400" dirty="0"/>
              <a:t>Activités Loisirs </a:t>
            </a:r>
            <a:br>
              <a:rPr lang="fr-FR" sz="6000" dirty="0"/>
            </a:br>
            <a:r>
              <a:rPr lang="fr-FR" sz="2700" dirty="0"/>
              <a:t>sept 2024- aout 2025 &gt; </a:t>
            </a:r>
            <a:r>
              <a:rPr lang="fr-FR" sz="2700" dirty="0" err="1"/>
              <a:t>Oct</a:t>
            </a:r>
            <a:r>
              <a:rPr lang="fr-FR" sz="2700" dirty="0"/>
              <a:t> 2025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63970"/>
            <a:ext cx="8229600" cy="4709160"/>
          </a:xfrm>
        </p:spPr>
        <p:txBody>
          <a:bodyPr>
            <a:normAutofit fontScale="25000" lnSpcReduction="20000"/>
          </a:bodyPr>
          <a:lstStyle/>
          <a:p>
            <a:pPr lvl="1">
              <a:buNone/>
            </a:pPr>
            <a:r>
              <a:rPr lang="fr-FR" sz="14400" dirty="0"/>
              <a:t>				Les randonnées effectuées</a:t>
            </a:r>
          </a:p>
          <a:p>
            <a:pPr lvl="1">
              <a:buNone/>
            </a:pPr>
            <a:r>
              <a:rPr lang="fr-FR" sz="6000" dirty="0"/>
              <a:t>			 </a:t>
            </a:r>
          </a:p>
          <a:p>
            <a:pPr lvl="1">
              <a:buNone/>
            </a:pPr>
            <a:r>
              <a:rPr lang="fr-FR" sz="8000" dirty="0"/>
              <a:t>* 5 randonnées organisées en extérieur  (+ Ram n’Jazz chez nous)</a:t>
            </a:r>
          </a:p>
          <a:p>
            <a:pPr lvl="1">
              <a:buNone/>
            </a:pPr>
            <a:r>
              <a:rPr lang="fr-FR" sz="9600" dirty="0"/>
              <a:t>	</a:t>
            </a:r>
          </a:p>
          <a:p>
            <a:pPr lvl="1">
              <a:buFontTx/>
              <a:buChar char="-"/>
            </a:pPr>
            <a:r>
              <a:rPr lang="fr-FR" sz="7200" dirty="0"/>
              <a:t>11/12 Avril </a:t>
            </a:r>
            <a:r>
              <a:rPr lang="fr-FR" sz="9600" dirty="0"/>
              <a:t>– Les tulipes – </a:t>
            </a:r>
            <a:r>
              <a:rPr lang="fr-FR" sz="9600" dirty="0" err="1"/>
              <a:t>Leiden</a:t>
            </a:r>
            <a:r>
              <a:rPr lang="fr-FR" sz="9600" dirty="0"/>
              <a:t> (Hollande) – </a:t>
            </a:r>
          </a:p>
          <a:p>
            <a:pPr marL="585216" lvl="1" indent="0">
              <a:buNone/>
            </a:pPr>
            <a:r>
              <a:rPr lang="fr-FR" sz="9600" dirty="0"/>
              <a:t>	</a:t>
            </a:r>
            <a:r>
              <a:rPr lang="fr-FR" sz="7200" dirty="0"/>
              <a:t>16 participants – bateaux loués</a:t>
            </a:r>
            <a:endParaRPr lang="fr-FR" sz="9600" dirty="0"/>
          </a:p>
          <a:p>
            <a:pPr lvl="1">
              <a:buFontTx/>
              <a:buChar char="-"/>
            </a:pPr>
            <a:r>
              <a:rPr lang="fr-FR" sz="7200" dirty="0"/>
              <a:t>26/27 Avril </a:t>
            </a:r>
            <a:r>
              <a:rPr lang="fr-FR" sz="9600" dirty="0"/>
              <a:t>– Les </a:t>
            </a:r>
            <a:r>
              <a:rPr lang="fr-FR" sz="9600" dirty="0" err="1"/>
              <a:t>Picantins</a:t>
            </a:r>
            <a:r>
              <a:rPr lang="fr-FR" sz="9600" dirty="0"/>
              <a:t> – Compiègne – </a:t>
            </a:r>
          </a:p>
          <a:p>
            <a:pPr marL="585216" lvl="1" indent="0">
              <a:buNone/>
            </a:pPr>
            <a:r>
              <a:rPr lang="fr-FR" sz="9600" dirty="0"/>
              <a:t>	</a:t>
            </a:r>
            <a:r>
              <a:rPr lang="fr-FR" sz="7200" dirty="0"/>
              <a:t>11 participants – bateaux loués</a:t>
            </a:r>
          </a:p>
          <a:p>
            <a:pPr lvl="1">
              <a:buFontTx/>
              <a:buChar char="-"/>
            </a:pPr>
            <a:r>
              <a:rPr lang="fr-FR" sz="7200" dirty="0"/>
              <a:t>31 Mai/1 Juin </a:t>
            </a:r>
            <a:r>
              <a:rPr lang="fr-FR" sz="9600" dirty="0"/>
              <a:t>– Destination Léman - Sciez 74 – </a:t>
            </a:r>
          </a:p>
          <a:p>
            <a:pPr marL="585216" lvl="1" indent="0">
              <a:buNone/>
            </a:pPr>
            <a:r>
              <a:rPr lang="fr-FR" sz="9600" dirty="0"/>
              <a:t>	</a:t>
            </a:r>
            <a:r>
              <a:rPr lang="fr-FR" sz="7200" dirty="0"/>
              <a:t>15 participants – bateaux loués</a:t>
            </a:r>
          </a:p>
          <a:p>
            <a:pPr lvl="1">
              <a:buFontTx/>
              <a:buChar char="-"/>
            </a:pPr>
            <a:r>
              <a:rPr lang="fr-FR" sz="7200" dirty="0"/>
              <a:t>11/12 Juillet </a:t>
            </a:r>
            <a:r>
              <a:rPr lang="fr-FR" sz="9600" dirty="0"/>
              <a:t>–Randonnée Fulham/Richmond - Londres </a:t>
            </a:r>
          </a:p>
          <a:p>
            <a:pPr marL="585216" lvl="1" indent="0">
              <a:buNone/>
            </a:pPr>
            <a:r>
              <a:rPr lang="fr-FR" sz="9600" dirty="0"/>
              <a:t>	</a:t>
            </a:r>
            <a:r>
              <a:rPr lang="fr-FR" sz="7200" dirty="0"/>
              <a:t>16 participants– bateaux loués</a:t>
            </a:r>
          </a:p>
          <a:p>
            <a:pPr lvl="1">
              <a:buFontTx/>
              <a:buChar char="-"/>
            </a:pPr>
            <a:r>
              <a:rPr lang="fr-FR" sz="7200" dirty="0"/>
              <a:t>6/7 Septembre </a:t>
            </a:r>
            <a:r>
              <a:rPr lang="fr-FR" sz="9600" dirty="0"/>
              <a:t>– Descente du Cher – Chenonceau – </a:t>
            </a:r>
          </a:p>
          <a:p>
            <a:pPr marL="585216" lvl="1" indent="0">
              <a:buNone/>
            </a:pPr>
            <a:r>
              <a:rPr lang="fr-FR" sz="9600" dirty="0"/>
              <a:t>	</a:t>
            </a:r>
            <a:r>
              <a:rPr lang="fr-FR" sz="7200" dirty="0"/>
              <a:t>15 participants + 3 accompagnants - bateaux de l’ANFA</a:t>
            </a:r>
            <a:endParaRPr lang="fr-FR" sz="9600" dirty="0"/>
          </a:p>
          <a:p>
            <a:pPr lvl="1">
              <a:buFontTx/>
              <a:buChar char="-"/>
            </a:pPr>
            <a:endParaRPr lang="fr-FR" sz="8000" dirty="0"/>
          </a:p>
          <a:p>
            <a:pPr lvl="1">
              <a:buNone/>
            </a:pPr>
            <a:r>
              <a:rPr lang="fr-FR" sz="4800" dirty="0"/>
              <a:t> </a:t>
            </a:r>
          </a:p>
          <a:p>
            <a:pPr lvl="1">
              <a:buNone/>
            </a:pPr>
            <a:endParaRPr lang="fr-FR" sz="6000" dirty="0"/>
          </a:p>
          <a:p>
            <a:pPr lvl="1">
              <a:buNone/>
            </a:pPr>
            <a:r>
              <a:rPr lang="fr-FR" sz="6000" dirty="0"/>
              <a:t>			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60648"/>
            <a:ext cx="2016224" cy="118194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4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solidFill>
                  <a:schemeClr val="tx1"/>
                </a:solidFill>
              </a:rPr>
              <a:t>28/29 Juin 2025  </a:t>
            </a:r>
            <a:br>
              <a:rPr lang="fr-FR" sz="4400" dirty="0">
                <a:solidFill>
                  <a:srgbClr val="FF0000"/>
                </a:solidFill>
              </a:rPr>
            </a:br>
            <a:r>
              <a:rPr lang="fr-FR" sz="6000" dirty="0">
                <a:solidFill>
                  <a:srgbClr val="FF0000"/>
                </a:solidFill>
              </a:rPr>
              <a:t>Ram n’Jazz</a:t>
            </a:r>
            <a:endParaRPr lang="fr-FR" sz="53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09160"/>
          </a:xfrm>
        </p:spPr>
        <p:txBody>
          <a:bodyPr>
            <a:normAutofit/>
          </a:bodyPr>
          <a:lstStyle/>
          <a:p>
            <a:pPr marL="585216" lvl="1" indent="0">
              <a:buNone/>
            </a:pPr>
            <a:r>
              <a:rPr lang="fr-FR" sz="3500" dirty="0"/>
              <a:t>à</a:t>
            </a:r>
            <a:r>
              <a:rPr lang="fr-FR" sz="3500" dirty="0">
                <a:solidFill>
                  <a:srgbClr val="FF0000"/>
                </a:solidFill>
              </a:rPr>
              <a:t> </a:t>
            </a:r>
            <a:r>
              <a:rPr lang="fr-FR" sz="3500" dirty="0" err="1"/>
              <a:t>Héricy</a:t>
            </a:r>
            <a:r>
              <a:rPr lang="fr-FR" sz="3500" dirty="0"/>
              <a:t> –	Réception CLUB </a:t>
            </a:r>
          </a:p>
          <a:p>
            <a:pPr marL="585216" lvl="1" indent="0">
              <a:buNone/>
            </a:pPr>
            <a:r>
              <a:rPr lang="fr-FR" sz="3500" dirty="0"/>
              <a:t>* 60 bénévoles</a:t>
            </a:r>
          </a:p>
          <a:p>
            <a:pPr lvl="1">
              <a:buNone/>
            </a:pPr>
            <a:r>
              <a:rPr lang="fr-FR" sz="3500" dirty="0"/>
              <a:t>* 255 rameurs/28 accompagnants</a:t>
            </a:r>
          </a:p>
          <a:p>
            <a:pPr marL="585216" lvl="1" indent="0">
              <a:buNone/>
            </a:pPr>
            <a:r>
              <a:rPr lang="fr-FR" sz="3500" dirty="0"/>
              <a:t>* 31 Clubs extérieurs</a:t>
            </a:r>
          </a:p>
          <a:p>
            <a:pPr marL="585216" lvl="1" indent="0">
              <a:buNone/>
            </a:pPr>
            <a:r>
              <a:rPr lang="fr-FR" sz="3200" dirty="0"/>
              <a:t>	dont 4 Clubs étrangers</a:t>
            </a:r>
          </a:p>
          <a:p>
            <a:pPr marL="585216" lvl="1" indent="0">
              <a:buNone/>
            </a:pPr>
            <a:endParaRPr lang="fr-FR" sz="3200" dirty="0"/>
          </a:p>
          <a:p>
            <a:pPr marL="585216" lvl="1" indent="0">
              <a:buNone/>
            </a:pPr>
            <a:r>
              <a:rPr lang="fr-FR" sz="3200" dirty="0"/>
              <a:t>Je laisse Michel vous le présenter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2016224" cy="118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47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r-FR" sz="3600" dirty="0"/>
              <a:t>Animations mensuelles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651510" indent="-514350">
              <a:buNone/>
            </a:pPr>
            <a:endParaRPr lang="fr-FR" sz="5600" dirty="0"/>
          </a:p>
          <a:p>
            <a:pPr marL="651510" indent="-514350">
              <a:buNone/>
            </a:pPr>
            <a:r>
              <a:rPr lang="fr-FR" sz="7200" dirty="0"/>
              <a:t>Quelques photos suivent pour éclairer ces évènements,</a:t>
            </a:r>
          </a:p>
          <a:p>
            <a:pPr marL="971550" lvl="1" indent="-514350">
              <a:buNone/>
            </a:pPr>
            <a:r>
              <a:rPr lang="fr-FR" sz="6800" dirty="0"/>
              <a:t>vous pouvez les retrouver plus en détails </a:t>
            </a:r>
          </a:p>
          <a:p>
            <a:pPr marL="971550" lvl="1" indent="-514350">
              <a:buNone/>
            </a:pPr>
            <a:r>
              <a:rPr lang="fr-FR" sz="6800" dirty="0"/>
              <a:t>sur le site anfa-aviron.fr</a:t>
            </a:r>
          </a:p>
          <a:p>
            <a:endParaRPr lang="fr-FR" sz="3800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3047AB-C191-5DD3-80F1-26B7DE10AF0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2016224" cy="1181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Randonnée des Tulipes - HOLLAND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86" y="-644164"/>
            <a:ext cx="5498139" cy="41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3 of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86" y="3444223"/>
            <a:ext cx="7391128" cy="341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1 of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-36992"/>
            <a:ext cx="4033571" cy="689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8 of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011" y="0"/>
            <a:ext cx="2035146" cy="271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6618" y="98761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2800" dirty="0"/>
              <a:t>Les tulipes</a:t>
            </a:r>
            <a:br>
              <a:rPr lang="fr-FR" sz="2800" dirty="0"/>
            </a:br>
            <a:r>
              <a:rPr lang="fr-FR" sz="2800" dirty="0"/>
              <a:t> </a:t>
            </a:r>
            <a:r>
              <a:rPr lang="fr-FR" sz="2800" dirty="0" err="1"/>
              <a:t>Leiden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83195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Image 16 of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4276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287778" y="91851"/>
            <a:ext cx="3913062" cy="831685"/>
          </a:xfrm>
        </p:spPr>
        <p:txBody>
          <a:bodyPr>
            <a:normAutofit fontScale="90000"/>
          </a:bodyPr>
          <a:lstStyle/>
          <a:p>
            <a:r>
              <a:rPr lang="fr-FR" sz="2800" dirty="0"/>
              <a:t>Les tulipes</a:t>
            </a:r>
            <a:br>
              <a:rPr lang="fr-FR" sz="2800" dirty="0"/>
            </a:br>
            <a:r>
              <a:rPr lang="fr-FR" sz="2800" dirty="0"/>
              <a:t> </a:t>
            </a:r>
            <a:r>
              <a:rPr lang="fr-FR" sz="2000" dirty="0" err="1"/>
              <a:t>Leiden</a:t>
            </a:r>
            <a:endParaRPr lang="fr-FR" sz="2000" dirty="0"/>
          </a:p>
        </p:txBody>
      </p:sp>
      <p:pic>
        <p:nvPicPr>
          <p:cNvPr id="3076" name="Picture 4" descr="Image 7 of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068" y="2906081"/>
            <a:ext cx="6982931" cy="395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11 of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618" y="-517094"/>
            <a:ext cx="5722382" cy="429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5 of 1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" y="2545306"/>
            <a:ext cx="21606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24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68144" y="133392"/>
            <a:ext cx="3394720" cy="1143000"/>
          </a:xfrm>
        </p:spPr>
        <p:txBody>
          <a:bodyPr>
            <a:normAutofit fontScale="90000"/>
          </a:bodyPr>
          <a:lstStyle/>
          <a:p>
            <a:r>
              <a:rPr lang="fr-FR" dirty="0"/>
              <a:t>Clairière de l’Armistice</a:t>
            </a:r>
          </a:p>
        </p:txBody>
      </p:sp>
      <p:pic>
        <p:nvPicPr>
          <p:cNvPr id="9218" name="Picture 2" descr="Rando LES PICANTI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7" y="0"/>
            <a:ext cx="6363597" cy="900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870" y="1409783"/>
            <a:ext cx="3213178" cy="5449897"/>
          </a:xfrm>
        </p:spPr>
      </p:pic>
    </p:spTree>
    <p:extLst>
      <p:ext uri="{BB962C8B-B14F-4D97-AF65-F5344CB8AC3E}">
        <p14:creationId xmlns:p14="http://schemas.microsoft.com/office/powerpoint/2010/main" val="199985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3393</TotalTime>
  <Words>531</Words>
  <Application>Microsoft Office PowerPoint</Application>
  <PresentationFormat>Affichage à l'écran (4:3)</PresentationFormat>
  <Paragraphs>83</Paragraphs>
  <Slides>22</Slides>
  <Notes>0</Notes>
  <HiddenSlides>0</HiddenSlides>
  <MMClips>7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Book Antiqua</vt:lpstr>
      <vt:lpstr>Comic Sans MS</vt:lpstr>
      <vt:lpstr>Lucida Sans</vt:lpstr>
      <vt:lpstr>Wingdings</vt:lpstr>
      <vt:lpstr>Wingdings 2</vt:lpstr>
      <vt:lpstr>Wingdings 3</vt:lpstr>
      <vt:lpstr>Apex</vt:lpstr>
      <vt:lpstr>Rapport de la commission Loisirs 2024/2025 </vt:lpstr>
      <vt:lpstr>Activités Loisirs  sept 2024- aout 2025 &gt; Dec 2025</vt:lpstr>
      <vt:lpstr>Activités Loisirs  sept 2024- aout 2025 &gt; Dec 2025</vt:lpstr>
      <vt:lpstr>Activités Loisirs  sept 2024- aout 2025 &gt; Oct 2025</vt:lpstr>
      <vt:lpstr>28/29 Juin 2025   Ram n’Jazz</vt:lpstr>
      <vt:lpstr>Animations mensuelles</vt:lpstr>
      <vt:lpstr>Présentation PowerPoint</vt:lpstr>
      <vt:lpstr>Les tulipes  Leiden</vt:lpstr>
      <vt:lpstr>Clairière de l’Armistice</vt:lpstr>
      <vt:lpstr>Présentation PowerPoint</vt:lpstr>
      <vt:lpstr>30 mai/1 juin Destination Léman 15 participants </vt:lpstr>
      <vt:lpstr>Présentation PowerPoint</vt:lpstr>
      <vt:lpstr>Présentation PowerPoint</vt:lpstr>
      <vt:lpstr>Fulham en huit </vt:lpstr>
      <vt:lpstr>Présentation PowerPoint</vt:lpstr>
      <vt:lpstr>Présentation PowerPoint</vt:lpstr>
      <vt:lpstr>Présentation PowerPoint</vt:lpstr>
      <vt:lpstr>Descente du Cher Septembre</vt:lpstr>
      <vt:lpstr>Présentation PowerPoint</vt:lpstr>
      <vt:lpstr>Présentation PowerPoint</vt:lpstr>
      <vt:lpstr>Le site vous donne accès à de nombreuses informations, n’hésitez pas à le consulter! 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JFL</dc:creator>
  <cp:lastModifiedBy>Patrick Gabrielli</cp:lastModifiedBy>
  <cp:revision>278</cp:revision>
  <dcterms:created xsi:type="dcterms:W3CDTF">2023-11-22T10:11:02Z</dcterms:created>
  <dcterms:modified xsi:type="dcterms:W3CDTF">2025-12-12T20:26:09Z</dcterms:modified>
</cp:coreProperties>
</file>